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IFS 2016-2017 PPV</a:t>
            </a:r>
            <a:r>
              <a:rPr lang="zh-TW" altLang="en-US" smtClean="0"/>
              <a:t>個人簡報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5A171-46AE-4CF7-84B0-CB0A2C270D59}" type="datetimeFigureOut">
              <a:rPr lang="en-US" smtClean="0"/>
              <a:t>26/7/2016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0E29C-4370-4EE8-9007-42B62331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7046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IFS 2016-2017 PPV</a:t>
            </a:r>
            <a:r>
              <a:rPr lang="zh-TW" altLang="en-US" smtClean="0"/>
              <a:t>個人簡報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28368-63CF-4A54-9FBC-B7E754F90057}" type="datetimeFigureOut">
              <a:rPr lang="en-US" smtClean="0"/>
              <a:t>26/7/2016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7F3F0-E62E-4BA4-B019-51C553BC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9647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7F3F0-E62E-4BA4-B019-51C553BC135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IFS 2016-2017 PPV</a:t>
            </a:r>
            <a:r>
              <a:rPr lang="zh-TW" altLang="en-US" smtClean="0"/>
              <a:t>個人簡報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5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B3B0-5CCC-4A6A-961D-BE86612D02B9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609-0345-46DC-8459-9D8D337251D5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4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383C-FE52-4061-A54D-EA2CEF51D00E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3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649F-9E87-45B4-A4D2-35EE6384C8C0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4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08F1-2D22-4FE1-9D0D-C924AE56D16F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3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8ABC-731F-4B32-9D15-5F165BF9EE98}" type="datetime1">
              <a:rPr lang="en-US" smtClean="0"/>
              <a:t>26/7/2016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4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59EE-E471-40C3-9300-ECC46F37F149}" type="datetime1">
              <a:rPr lang="en-US" smtClean="0"/>
              <a:t>26/7/2016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6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58EF-F8EA-42BD-82B1-BD2FC51FCDB8}" type="datetime1">
              <a:rPr lang="en-US" smtClean="0"/>
              <a:t>26/7/2016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6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13D7-C62C-4905-95F0-4C122835202E}" type="datetime1">
              <a:rPr lang="en-US" smtClean="0"/>
              <a:t>26/7/2016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C030-E36C-415E-9FFB-6902DFE62E38}" type="datetime1">
              <a:rPr lang="en-US" smtClean="0"/>
              <a:t>26/7/2016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1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BE5D-2F2B-49EF-B8CC-736BAB825E58}" type="datetime1">
              <a:rPr lang="en-US" smtClean="0"/>
              <a:t>26/7/2016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4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6CE2-1B47-42B1-BC34-507A5AE6DAAC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9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8685" y="795792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 smtClean="0">
                <a:latin typeface="+mn-ea"/>
                <a:ea typeface="+mn-ea"/>
              </a:rPr>
              <a:t>1.3 PPV</a:t>
            </a:r>
            <a:r>
              <a:rPr lang="zh-TW" altLang="en-US" sz="5300" dirty="0" smtClean="0">
                <a:latin typeface="+mn-ea"/>
                <a:ea typeface="+mn-ea"/>
              </a:rPr>
              <a:t>個人簡報</a:t>
            </a:r>
            <a:r>
              <a:rPr lang="en-US" altLang="zh-TW" sz="5300" dirty="0" smtClean="0">
                <a:latin typeface="+mn-ea"/>
                <a:ea typeface="+mn-ea"/>
              </a:rPr>
              <a:t/>
            </a:r>
            <a:br>
              <a:rPr lang="en-US" altLang="zh-TW" sz="5300" dirty="0" smtClean="0">
                <a:latin typeface="+mn-ea"/>
                <a:ea typeface="+mn-ea"/>
              </a:rPr>
            </a:br>
            <a:r>
              <a:rPr lang="en-US" altLang="zh-TW" sz="5300" dirty="0" smtClean="0">
                <a:latin typeface="+mn-ea"/>
                <a:ea typeface="+mn-ea"/>
              </a:rPr>
              <a:t/>
            </a:r>
            <a:br>
              <a:rPr lang="en-US" altLang="zh-TW" sz="5300" dirty="0" smtClean="0">
                <a:latin typeface="+mn-ea"/>
                <a:ea typeface="+mn-ea"/>
              </a:rPr>
            </a:br>
            <a:r>
              <a:rPr lang="zh-CN" altLang="en-US" sz="5300" dirty="0">
                <a:latin typeface="+mn-ea"/>
                <a:ea typeface="+mn-ea"/>
              </a:rPr>
              <a:t>題</a:t>
            </a:r>
            <a:r>
              <a:rPr lang="zh-CN" altLang="en-US" sz="5300" dirty="0" smtClean="0">
                <a:latin typeface="+mn-ea"/>
                <a:ea typeface="+mn-ea"/>
              </a:rPr>
              <a:t>目：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845837"/>
            <a:ext cx="10017967" cy="241196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altLang="zh-CN" dirty="0" smtClean="0"/>
          </a:p>
          <a:p>
            <a:pPr algn="l"/>
            <a:r>
              <a:rPr lang="zh-CN" altLang="en-US" dirty="0" smtClean="0"/>
              <a:t>學員姓名：</a:t>
            </a:r>
            <a:endParaRPr lang="en-US" altLang="zh-CN" dirty="0" smtClean="0"/>
          </a:p>
          <a:p>
            <a:pPr algn="l"/>
            <a:r>
              <a:rPr lang="zh-CN" altLang="en-US" dirty="0" smtClean="0"/>
              <a:t>匯報日期：</a:t>
            </a:r>
            <a:endParaRPr lang="en-US" dirty="0" smtClean="0"/>
          </a:p>
          <a:p>
            <a:pPr algn="l"/>
            <a:endParaRPr lang="en-US" altLang="zh-CN" dirty="0" smtClean="0"/>
          </a:p>
          <a:p>
            <a:pPr marL="342900" indent="-342900">
              <a:buFontTx/>
              <a:buChar char="-"/>
            </a:pPr>
            <a:r>
              <a:rPr lang="zh-CN" altLang="en-US" dirty="0" smtClean="0"/>
              <a:t>簡報可包括活動環境、教具、活動場景、或幼兒作品的相片作為輔助</a:t>
            </a:r>
            <a:endParaRPr lang="en-US" altLang="zh-CN" dirty="0" smtClean="0"/>
          </a:p>
          <a:p>
            <a:pPr marL="342900" indent="-342900">
              <a:buFontTx/>
              <a:buChar char="-"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宋体</vt:lpstr>
      <vt:lpstr>新細明體</vt:lpstr>
      <vt:lpstr>Arial</vt:lpstr>
      <vt:lpstr>Calibri</vt:lpstr>
      <vt:lpstr>Calibri Light</vt:lpstr>
      <vt:lpstr>Office Theme</vt:lpstr>
      <vt:lpstr>1.3 PPV個人簡報  題目： </vt:lpstr>
    </vt:vector>
  </TitlesOfParts>
  <Company>HKIEd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PPV個人簡報  題目： </dc:title>
  <dc:creator>HU, Xinyun</dc:creator>
  <cp:lastModifiedBy>HU, Xinyun</cp:lastModifiedBy>
  <cp:revision>2</cp:revision>
  <dcterms:created xsi:type="dcterms:W3CDTF">2016-07-26T08:15:25Z</dcterms:created>
  <dcterms:modified xsi:type="dcterms:W3CDTF">2016-07-26T08:34:19Z</dcterms:modified>
</cp:coreProperties>
</file>